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6675-C13E-6DE6-0C69-46FB713E9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0DB0CB-01ED-1FF4-7B44-A48546AAD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6626E-F051-556B-4B9E-C7B500CA8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7240-9C30-AAC4-9C64-2A0E2D219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723BF-D1D8-CD1D-4993-2FC9E2F72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628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E20CA-0F8F-C8CE-93F4-9A6C4C9C7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85D4D1-EF32-6592-0C44-143611C55D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C8386-4906-E1A0-0ED0-9F1F8A1BC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3033D-10FF-2A08-6C51-681077415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91064-EEEF-E8DF-ADC1-F43C4C0F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089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E97BA3-DB5F-016A-4930-BD5454D425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F9C6DD-FAE6-1CBA-8389-F53E3B85A4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FFB48-F009-1025-A339-FD96CA1E7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8F4EA-0687-0F48-7D60-3D6226011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0996B-FDF7-8FCE-11EE-4ADE458B4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70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F5880-DB38-E3FF-0319-9EDE19DD3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1EDFE-C666-0887-BDB6-B2667263B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237E0-BBCE-5EA5-3748-16A19ACC2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7FA52-B392-FAC4-F6F0-B5E02F866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7286D-73D6-FB63-F9B8-4F2AB3B96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026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FC22-61EF-4330-B6D0-17CA94982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40821-B519-7EAD-DA6B-8CB2BD352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CF906-C79E-872D-ECC4-EB566261C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D9384-3C25-DFE4-EEC6-33E6DCF0A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9F3F9-EC2D-4020-3301-F1EF9F20F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53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ED4A4-01CD-A369-388B-7170A23FF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6ACF2-C2AE-C5E7-5C7B-C7523C8C83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C92485-25CA-F5C6-B65A-A16310345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ADFE1-CB82-55CF-9587-7C85D1C2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B64BBC-54BC-B3CB-C599-143D5EF5D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0973B-0D45-49E0-7355-C1863A8E4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8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61488-448C-F4A5-BABD-6419872F7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8B901-6A31-D4B0-72F8-BD0A1C0FB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18EFE7-4702-D528-B217-9BD22EDF7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D9FFC6-285A-78E4-5656-089F1DE41F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F71445-91BF-B5D7-115A-07AD27FBC4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CA0B67-C837-E67F-D9CA-A53BAB58C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96A823-98E7-ED57-58F4-06EC90E62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9B78A9-BC47-D5AB-8156-2019B979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04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52900-B7EA-F2FD-E1E4-BBEECEF48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E572B4-25DA-92D8-957D-44C74808D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3B6EDF-D4DB-CD15-17C5-56BB9CD5D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E42CA3-8BD8-795A-AC06-DCECF8B92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55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323BF7-8C08-5B03-8FEE-7AB1A5B8D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014CE-A4F3-6D3B-7ABD-A81CDFAF0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00FF7-9EA8-C7CC-1D7E-3C640CE88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258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25809-D220-83D2-27EE-5D1AF79BD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8A5B1-6E10-F066-1F6D-28C8451BB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691744-AB81-FF2F-FAAA-9A8272C2A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3A823-2758-158E-E290-45FF598D8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94E718-6015-4C80-B053-8BC11E3E1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4DDF7-A833-3DD9-7082-0C6B75C9E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9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0A09B-AD34-9373-815A-695479429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E1DE22-74E4-FBB8-0906-2F9E2B5FEA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A583A9-DDEF-8744-8704-4BA7F02E70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600833-0C21-41CA-6297-F394C790C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FFA830-80D4-58AA-1D26-4A4624E7C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6DB14-A766-51B6-02F9-B8FD2DFE6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11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DA81CD-8331-F619-C561-90330EC9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17A9A-BE03-F3AA-C98F-8CE1DC15CA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25A35-A396-CBBF-4142-C58FBA457C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DA0A1-FC88-634E-94B4-EA3A470B3329}" type="datetimeFigureOut">
              <a:rPr lang="en-US" smtClean="0"/>
              <a:t>12/26/22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7D16B-A181-D1EB-4767-532B4B4C8E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9E241-7105-B3EE-9CCE-041F869FE0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792C2-9A8D-B048-8217-C76F2160D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72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9B237-EEE7-3FC7-A10D-699A58DDE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3330" y="2579030"/>
            <a:ext cx="585689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Individual Exploration </a:t>
            </a:r>
            <a:br>
              <a:rPr lang="en-US" sz="6000" dirty="0"/>
            </a:br>
            <a:r>
              <a:rPr lang="en-US" sz="6000" dirty="0"/>
              <a:t>vs </a:t>
            </a:r>
            <a:br>
              <a:rPr lang="en-US" sz="6000" dirty="0"/>
            </a:br>
            <a:r>
              <a:rPr lang="en-US" sz="6000" dirty="0"/>
              <a:t>Performance Distance</a:t>
            </a:r>
            <a:br>
              <a:rPr lang="en-US" sz="6000" dirty="0"/>
            </a:br>
            <a:r>
              <a:rPr lang="en-US" sz="6000" dirty="0"/>
              <a:t>(Lagged)</a:t>
            </a:r>
          </a:p>
        </p:txBody>
      </p:sp>
    </p:spTree>
    <p:extLst>
      <p:ext uri="{BB962C8B-B14F-4D97-AF65-F5344CB8AC3E}">
        <p14:creationId xmlns:p14="http://schemas.microsoft.com/office/powerpoint/2010/main" val="3311675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41D5F50D-069C-16FE-B170-BDDB494C4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062" y="172995"/>
            <a:ext cx="4590063" cy="3256005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4A2E45BB-6B53-4A97-AC5C-BA86FC6E4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2995"/>
            <a:ext cx="5132173" cy="3563660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4D8EC047-F042-866F-A61E-0855BB7FA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1748" y="3487528"/>
            <a:ext cx="4711207" cy="3197477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2C7078E0-C75D-921D-DA90-62FDCACAA0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487528"/>
            <a:ext cx="4802659" cy="339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96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2E2CB1F2-8EF1-6A4D-9A27-0DC14289E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539" y="0"/>
            <a:ext cx="5146461" cy="3429000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21987AAA-ED2C-C26C-DAE4-82BDFBE79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536" y="0"/>
            <a:ext cx="5414211" cy="3429000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27ED2256-29A9-3B77-4350-D46E9E246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9632" y="3740069"/>
            <a:ext cx="4316834" cy="2859841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944C7F33-013C-823E-A984-C2DAE1CF60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5535" y="3740069"/>
            <a:ext cx="4662615" cy="304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28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58DF7BC4-5AA7-741A-BA59-CE9457FDA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19" y="135924"/>
            <a:ext cx="5815440" cy="3429000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DA51A6E6-A3F0-FFE2-D781-A52FF5C43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178" y="204787"/>
            <a:ext cx="5413740" cy="3291274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BCC7CBBC-584E-79B2-118C-32F3E499F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619" y="3564923"/>
            <a:ext cx="5279981" cy="3247077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96C1DA84-FE77-BB27-9AEE-5021502425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5178" y="3619355"/>
            <a:ext cx="4856891" cy="310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138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B8F93044-1C39-3EE0-701C-A9D8BD806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06" y="0"/>
            <a:ext cx="5430752" cy="3768811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FB5DD9BB-02FC-F4CF-F633-2A572648D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610" y="0"/>
            <a:ext cx="5317076" cy="3589638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F2C30827-2C39-7EA7-4062-6B2CE1001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318" y="3681952"/>
            <a:ext cx="4461632" cy="3102353"/>
          </a:xfrm>
          <a:prstGeom prst="rect">
            <a:avLst/>
          </a:prstGeom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2B0B33E2-A7D5-12ED-4E3F-B66EE1390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2542" y="3589638"/>
            <a:ext cx="4594552" cy="313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492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1CF4A-1AC8-43F6-EE00-C7FBC4503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9424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Relational Novelty</a:t>
            </a:r>
            <a:br>
              <a:rPr lang="en-US" sz="4400" dirty="0"/>
            </a:br>
            <a:r>
              <a:rPr lang="en-US" sz="4400" dirty="0"/>
              <a:t>vs </a:t>
            </a:r>
            <a:br>
              <a:rPr lang="en-US" sz="4400" dirty="0"/>
            </a:br>
            <a:r>
              <a:rPr lang="en-US" sz="4400" dirty="0"/>
              <a:t>Performance Distance</a:t>
            </a:r>
            <a:br>
              <a:rPr lang="en-US" sz="4400" dirty="0"/>
            </a:br>
            <a:r>
              <a:rPr lang="en-US" sz="4400" dirty="0"/>
              <a:t>(Lagged)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399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CC2D4FF5-25B2-078A-FFC4-711905A20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570" y="419958"/>
            <a:ext cx="4828403" cy="2994937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2E2C997A-F3CE-FA67-CC23-DC7A0241C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573" y="419958"/>
            <a:ext cx="4828403" cy="3042555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85790BB4-9313-309D-C262-C60D1E3601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174" y="3414895"/>
            <a:ext cx="4765999" cy="3023147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8307C866-F704-F88A-4459-3A8AB6FB47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5205" y="3429001"/>
            <a:ext cx="4723738" cy="291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682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EB9C0A79-3842-79A0-24D2-7D8C1774E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912" y="278712"/>
            <a:ext cx="5970030" cy="3484149"/>
          </a:xfrm>
          <a:prstGeom prst="rect">
            <a:avLst/>
          </a:prstGeom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504BCEE1-214C-1811-D7A5-30FDCD986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942" y="278712"/>
            <a:ext cx="5444009" cy="3239410"/>
          </a:xfrm>
          <a:prstGeom prst="rect">
            <a:avLst/>
          </a:prstGeom>
        </p:spPr>
      </p:pic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82EC1B68-4C54-7EEF-DC00-FC9270CE3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26" y="3670226"/>
            <a:ext cx="5273074" cy="3187774"/>
          </a:xfrm>
          <a:prstGeom prst="rect">
            <a:avLst/>
          </a:prstGeom>
        </p:spPr>
      </p:pic>
      <p:pic>
        <p:nvPicPr>
          <p:cNvPr id="17" name="Picture 16" descr="Chart, scatter chart&#10;&#10;Description automatically generated">
            <a:extLst>
              <a:ext uri="{FF2B5EF4-FFF2-40B4-BE49-F238E27FC236}">
                <a16:creationId xmlns:a16="http://schemas.microsoft.com/office/drawing/2014/main" id="{2603A76F-7F28-1EE0-F232-F0EFAE4B2B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4014" y="3518122"/>
            <a:ext cx="5444009" cy="318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219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AF828-B0A9-CF72-912A-A354F5A85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9F46D-5B81-5FC7-BFFF-D36BFD018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79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22</Words>
  <Application>Microsoft Macintosh PowerPoint</Application>
  <PresentationFormat>Widescreen</PresentationFormat>
  <Paragraphs>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 2013 - 2022</vt:lpstr>
      <vt:lpstr>Individual Exploration  vs  Performance Distance (Lagged)</vt:lpstr>
      <vt:lpstr>PowerPoint Presentation</vt:lpstr>
      <vt:lpstr>PowerPoint Presentation</vt:lpstr>
      <vt:lpstr>PowerPoint Presentation</vt:lpstr>
      <vt:lpstr>PowerPoint Presentation</vt:lpstr>
      <vt:lpstr>Relational Novelty vs  Performance Distance (Lagged)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 Lin Cheoh</dc:creator>
  <cp:lastModifiedBy>Jia Lin Cheoh</cp:lastModifiedBy>
  <cp:revision>22</cp:revision>
  <dcterms:created xsi:type="dcterms:W3CDTF">2022-12-25T11:18:24Z</dcterms:created>
  <dcterms:modified xsi:type="dcterms:W3CDTF">2022-12-26T16:47:09Z</dcterms:modified>
</cp:coreProperties>
</file>

<file path=docProps/thumbnail.jpeg>
</file>